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23"/>
  </p:notesMasterIdLst>
  <p:sldIdLst>
    <p:sldId id="257" r:id="rId3"/>
    <p:sldId id="359" r:id="rId4"/>
    <p:sldId id="259" r:id="rId5"/>
    <p:sldId id="330" r:id="rId6"/>
    <p:sldId id="342" r:id="rId7"/>
    <p:sldId id="343" r:id="rId8"/>
    <p:sldId id="338" r:id="rId9"/>
    <p:sldId id="344" r:id="rId10"/>
    <p:sldId id="345" r:id="rId11"/>
    <p:sldId id="346" r:id="rId12"/>
    <p:sldId id="347" r:id="rId13"/>
    <p:sldId id="348" r:id="rId14"/>
    <p:sldId id="350" r:id="rId15"/>
    <p:sldId id="352" r:id="rId16"/>
    <p:sldId id="353" r:id="rId17"/>
    <p:sldId id="354" r:id="rId18"/>
    <p:sldId id="356" r:id="rId19"/>
    <p:sldId id="355" r:id="rId20"/>
    <p:sldId id="341" r:id="rId21"/>
    <p:sldId id="339" r:id="rId22"/>
  </p:sldIdLst>
  <p:sldSz cx="12192000" cy="6858000"/>
  <p:notesSz cx="6858000" cy="9144000"/>
  <p:embeddedFontLst>
    <p:embeddedFont>
      <p:font typeface="Arial Black" panose="020B0A04020102020204" pitchFamily="34" charset="0"/>
      <p:bold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E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66" d="100"/>
          <a:sy n="66" d="100"/>
        </p:scale>
        <p:origin x="6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8BD88-FB56-48D7-8C2E-3A73DEF8F16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F2B9D-E88B-4794-9225-CDE33291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2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REIVEW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Musical Chairs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 clicks to icon to show the video. 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prepare some school things in bags. 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 music and students move around the classroom. 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 music and they must sit down at once and as fast as possible. 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student without seats will come to the front, take out one thing from his/her bag and say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…. but I don’t have….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 this game as the same way.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F2B9D-E88B-4794-9225-CDE332918C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30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F2B9D-E88B-4794-9225-CDE332918C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886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F2B9D-E88B-4794-9225-CDE332918C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0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2735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 the flashcard of a bus.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have to write the beginning letter of “bus” on their mini board and show it to the teacher, then say letter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sound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/b/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aloud.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as the same way with other letters and sounds.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F2B9D-E88B-4794-9225-CDE332918C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7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27812-A5B9-4D8A-A36E-2E7F106670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766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60D9B2-B7ED-4961-A405-56BB2490D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3202468-EBF5-448B-A278-4F252B848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7CCFE6-81FE-45D4-BA85-756ADAC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C88E-6832-4CC8-8177-4B9A14DF8B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609A65-A796-45C5-A532-8D375E6E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E88D66-4FD7-4EAC-A973-576C7810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F242-AFEF-4318-896B-E2B898B3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7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9A73DD-531B-470B-8A1E-3030E8A42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D95B01E-A34D-40DB-8BA7-66443D3D2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4AFB43-5099-47DF-8452-5F7B809B9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C88E-6832-4CC8-8177-4B9A14DF8B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3FAABA-F013-4D7E-B3EF-6088048F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68EF19-9DC9-4C9C-B4E1-66D293816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F242-AFEF-4318-896B-E2B898B3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4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20A73D6-394A-49F0-AC02-08380A753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8D3B04-F581-4B0D-9D93-8C1B2E960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8E6663-75C9-42E4-94E7-D7C9EDD1D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C88E-6832-4CC8-8177-4B9A14DF8B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6446E7-5DD5-41FA-8FA7-B9211C0D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6457BC-9966-47B0-8F2C-14D8DF19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F242-AFEF-4318-896B-E2B898B3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06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9EBE247-7AEA-4EAD-94AF-BCF7DFAB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E5E56-F125-4204-9702-E505B479D00A}" type="datetimeFigureOut">
              <a:rPr lang="es-ES"/>
              <a:pPr>
                <a:defRPr/>
              </a:pPr>
              <a:t>21/01/2022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C59FB200-EAFA-4623-8FD3-229DE74B0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0D74C97C-76E4-43DF-A9A5-4CC94427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89AB8-B3C7-40B5-B6C1-9BFED7EB5B4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77000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12B222AB-E01E-4573-BB04-18D32AF6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15245-7ED0-486D-BFE3-4B27FCF81DFD}" type="datetimeFigureOut">
              <a:rPr lang="es-ES"/>
              <a:pPr>
                <a:defRPr/>
              </a:pPr>
              <a:t>21/01/2022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A89DBEDB-EC2E-47D1-B1AD-1A2613C1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378F8E7E-A221-4990-86BD-2F2BE6BA5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CCBD-B596-4EA8-A18A-E4F1F452D57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24552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5CB8927F-03CD-4420-A7AC-FDACF1CB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C1A1F-EEEE-449F-8FE4-4773D3CBB90F}" type="datetimeFigureOut">
              <a:rPr lang="es-ES"/>
              <a:pPr>
                <a:defRPr/>
              </a:pPr>
              <a:t>21/01/2022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ACF0063A-F8C4-4374-A3F1-05C36A27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1539107F-D773-40CE-9890-F7C8465B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28221-DD12-454A-B106-376B882614D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15578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xmlns="" id="{9E2A8E1F-1BA0-44A0-AF1B-A7E4A5473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24770-C482-42CF-9603-3B57305F3255}" type="datetimeFigureOut">
              <a:rPr lang="es-ES"/>
              <a:pPr>
                <a:defRPr/>
              </a:pPr>
              <a:t>21/01/2022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xmlns="" id="{FA28C385-C75E-42C0-BD7B-E0C535E95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xmlns="" id="{F7E25CD1-A402-42A3-B1D1-52E86001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B8F94-E0FC-4714-9B94-11D5334A9C6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19554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>
            <a:extLst>
              <a:ext uri="{FF2B5EF4-FFF2-40B4-BE49-F238E27FC236}">
                <a16:creationId xmlns:a16="http://schemas.microsoft.com/office/drawing/2014/main" xmlns="" id="{D7ED1B52-4EE2-423C-AC9A-C6DA6EB6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5FC2-915E-445B-81BF-6DA2D5764742}" type="datetimeFigureOut">
              <a:rPr lang="es-ES"/>
              <a:pPr>
                <a:defRPr/>
              </a:pPr>
              <a:t>21/01/2022</a:t>
            </a:fld>
            <a:endParaRPr lang="es-ES"/>
          </a:p>
        </p:txBody>
      </p:sp>
      <p:sp>
        <p:nvSpPr>
          <p:cNvPr id="8" name="7 Marcador de pie de página">
            <a:extLst>
              <a:ext uri="{FF2B5EF4-FFF2-40B4-BE49-F238E27FC236}">
                <a16:creationId xmlns:a16="http://schemas.microsoft.com/office/drawing/2014/main" xmlns="" id="{35D0F66D-1CF3-4C8B-B85B-88F3A30D9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9" name="8 Marcador de número de diapositiva">
            <a:extLst>
              <a:ext uri="{FF2B5EF4-FFF2-40B4-BE49-F238E27FC236}">
                <a16:creationId xmlns:a16="http://schemas.microsoft.com/office/drawing/2014/main" xmlns="" id="{7F021B21-EC91-4E9B-88A6-239422BC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3A565-C8CA-4483-ACA1-0F6FBED3078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30958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xmlns="" id="{DB1EE9BE-E6D9-4E66-9F2B-EBE66756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E4EC3-EC0B-4DD5-A27B-E00CE3A6B4C0}" type="datetimeFigureOut">
              <a:rPr lang="es-ES"/>
              <a:pPr>
                <a:defRPr/>
              </a:pPr>
              <a:t>21/01/2022</a:t>
            </a:fld>
            <a:endParaRPr lang="es-ES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xmlns="" id="{88BE370B-B6C8-4984-A23C-61822F85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xmlns="" id="{F9D642C7-8C66-49BB-8A3B-152BDBD8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B3ED0-5F2C-4AD0-BDE2-586EA9C83FE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76098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xmlns="" id="{F964E50F-195F-48D7-9F38-03D81076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D16EE-AE18-43F2-AC56-43C3A8A9D7AA}" type="datetimeFigureOut">
              <a:rPr lang="es-ES"/>
              <a:pPr>
                <a:defRPr/>
              </a:pPr>
              <a:t>21/01/2022</a:t>
            </a:fld>
            <a:endParaRPr lang="es-ES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xmlns="" id="{AC1F6B9E-6F17-4EC7-8A20-10456A67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xmlns="" id="{D4A25167-676D-450B-B1DD-B8BC79DF9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2EBBE-8550-4DCD-B79A-F5045B59996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3777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xmlns="" id="{4AEC205A-20C5-4E7E-BEE0-24EF2095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558CC-9498-4CF0-87A5-F9DFCB0478BB}" type="datetimeFigureOut">
              <a:rPr lang="es-ES"/>
              <a:pPr>
                <a:defRPr/>
              </a:pPr>
              <a:t>21/01/2022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xmlns="" id="{6E38A385-82E1-4606-8764-046FF720E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xmlns="" id="{B6CADA06-93BB-4C36-9084-6F178E5C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64F07-297F-4BA7-9D8A-4200559CE05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482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92CB0D-1F96-426F-8A93-662234508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88E95F-E17F-485B-8946-4D4418F34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C8C84B-9647-4371-9C40-2501A21B4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C88E-6832-4CC8-8177-4B9A14DF8B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FFB00A-A7C9-43B5-BBB9-B0128599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0E7D0C-2779-4617-A9B5-4E8067D7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F242-AFEF-4318-896B-E2B898B3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66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xmlns="" id="{71DDD0FF-AEA6-4DE7-9156-0C75035F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DE08B-A857-4586-9FE1-F9863682A1F2}" type="datetimeFigureOut">
              <a:rPr lang="es-ES"/>
              <a:pPr>
                <a:defRPr/>
              </a:pPr>
              <a:t>21/01/2022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xmlns="" id="{1759EE48-90EB-4BC5-A7EE-D7E56825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xmlns="" id="{5B72308F-A7FB-4DB3-8DA5-D19F7D7A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FB789-836D-47A9-894D-0E2F57B7D42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95707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D5BC2359-AA07-4766-94DD-6198D13FF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1179F-1DDC-4CE9-8A1C-9AF66F84B98C}" type="datetimeFigureOut">
              <a:rPr lang="es-ES"/>
              <a:pPr>
                <a:defRPr/>
              </a:pPr>
              <a:t>21/01/2022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329251DF-CB12-48D3-9D09-25B75EC04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353BA0E2-2501-4577-8989-A3A8FB6D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0D02C-9B13-4EA0-8CE7-2AB5CEB6647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09842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DF22807B-7DDA-4E10-8FF0-1A83A36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883C4-43C6-4292-864D-4255A5E91585}" type="datetimeFigureOut">
              <a:rPr lang="es-ES"/>
              <a:pPr>
                <a:defRPr/>
              </a:pPr>
              <a:t>21/01/2022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09748D25-7A07-45E3-9E63-4031BC25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CCE2400F-96A1-4B6D-801A-B1A70DE4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234D4-663D-4E80-9746-98A761B6CEF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827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96C73-4E46-49F4-921C-F2D7CA7E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4EB0FE-BDF0-482E-B930-EACAF0027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EC5C29-C453-49BE-8895-EB6EC26D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C88E-6832-4CC8-8177-4B9A14DF8B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44E265-E37C-47A9-AF6C-99B3395C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FA65C2-A919-4E0A-8C84-1F6502B8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F242-AFEF-4318-896B-E2B898B3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7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51FF09-C5D9-4FEC-8D34-33940B021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E4AAC4-FCF6-434F-BA46-887C1E6EF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0CBFFA-5535-4FEC-8195-23F4BF937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EEFC2E-E62D-4B31-B9E9-CF5ADE5C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C88E-6832-4CC8-8177-4B9A14DF8B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C5F5B61-BAF3-4832-BD4C-AC5648A55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50951F-F1D8-499C-BE33-F1F1CC72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F242-AFEF-4318-896B-E2B898B3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3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0D108E-9B21-475A-AD6C-D688DC61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084866-4AE4-436D-A9ED-F7B5B7235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1104B2-686E-4165-B6BA-DE4E8E7FC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C8CCAA3-168C-48BA-8FEF-E9698E567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A2B7C6-E842-41E8-9550-FCCE4952A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FF05CE4-C70A-4868-A478-D00F5BD2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C88E-6832-4CC8-8177-4B9A14DF8B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C9CF77-F91B-4BEE-B46E-1D3239F9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3F6D56D-AB78-4199-9BC2-49F4DE37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F242-AFEF-4318-896B-E2B898B3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0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35D425-16B1-479E-90D1-4C4AD6B0D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B7E376-9640-4FDA-899F-C80D169AB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C88E-6832-4CC8-8177-4B9A14DF8B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042D30D-3290-4302-9A56-87D9D9F0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DF1817-61F8-46F0-A51D-93BEA1F76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F242-AFEF-4318-896B-E2B898B3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42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43C8AF2-47A3-4F0C-8EA8-0E1EEF9D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C88E-6832-4CC8-8177-4B9A14DF8B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4D4C6DA-C604-4D9E-AC6E-7CC8D080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198A6C1-0A80-4083-A03B-437B4A94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F242-AFEF-4318-896B-E2B898B3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1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D9F6C-BF16-4D1C-9895-3F71AB39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799D28-2BAD-43CA-89FB-8B3799DF0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388706-441A-486E-99B0-47EA5553E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68B426-C699-414A-92FA-53ACEFE5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C88E-6832-4CC8-8177-4B9A14DF8B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A3239D-FD49-48E4-BA56-FFAACC45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B59EFF-ED25-495F-BBBC-7696A67E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F242-AFEF-4318-896B-E2B898B3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27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B2E106-FDC0-4113-89CC-84CD633C7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5187D6B-605D-42AB-A734-5727F5CC63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D5A7C5-CDD4-4D4E-A6B1-110C22FA8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E5F448-3676-4443-BCA0-9D9D94134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C88E-6832-4CC8-8177-4B9A14DF8B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4B25DA-B4A8-4D36-88BF-480FF5474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E09AB5-5A04-4C3C-9151-0AAA2CF5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F242-AFEF-4318-896B-E2B898B3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9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B51B4AB-8B90-472E-8701-F16BFCD0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30162F-7C65-4045-8D53-8B25F4333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E2DFA6-2711-484A-BC5F-E5B9A512C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AC88E-6832-4CC8-8177-4B9A14DF8B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2A103F-4944-4F0E-B9A9-265959B81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193712-BEE6-4CF1-9050-1709E3AC1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9F242-AFEF-4318-896B-E2B898B3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3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2FB1A843-79E6-4306-88FD-6800B0E2DA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D3348B38-57EF-4181-9A14-100B2E57AB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9007FA7D-31BD-4364-98A8-CB1812368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E54FAE-2B35-47F3-9586-97398D1FB6E1}" type="datetimeFigureOut">
              <a:rPr lang="es-ES"/>
              <a:pPr>
                <a:defRPr/>
              </a:pPr>
              <a:t>21/01/2022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BFCBF0C1-E5BE-4593-8330-A05C8D701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s-ES"/>
              <a:t>0967215789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4AD3F99E-083A-4B32-B12F-CA976A154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s-ES" altLang="en-US"/>
              <a:t>Đỗ Thị Hường</a:t>
            </a:r>
            <a:fld id="{1F4D08B7-00EF-41C2-A25A-C676B94CC4B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7658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10" Type="http://schemas.openxmlformats.org/officeDocument/2006/relationships/image" Target="../media/image14.png"/><Relationship Id="rId4" Type="http://schemas.openxmlformats.org/officeDocument/2006/relationships/audio" Target="../media/media13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1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5" Type="http://schemas.microsoft.com/office/2007/relationships/media" Target="../media/media17.mp3"/><Relationship Id="rId10" Type="http://schemas.openxmlformats.org/officeDocument/2006/relationships/image" Target="../media/image14.png"/><Relationship Id="rId4" Type="http://schemas.openxmlformats.org/officeDocument/2006/relationships/audio" Target="../media/media16.mp3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1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5" Type="http://schemas.microsoft.com/office/2007/relationships/media" Target="../media/media20.mp3"/><Relationship Id="rId10" Type="http://schemas.openxmlformats.org/officeDocument/2006/relationships/image" Target="../media/image14.png"/><Relationship Id="rId4" Type="http://schemas.openxmlformats.org/officeDocument/2006/relationships/audio" Target="../media/media19.mp3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2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5" Type="http://schemas.microsoft.com/office/2007/relationships/media" Target="../media/media23.mp3"/><Relationship Id="rId10" Type="http://schemas.openxmlformats.org/officeDocument/2006/relationships/image" Target="../media/image14.png"/><Relationship Id="rId4" Type="http://schemas.openxmlformats.org/officeDocument/2006/relationships/audio" Target="../media/media22.mp3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7.mp3"/><Relationship Id="rId18" Type="http://schemas.openxmlformats.org/officeDocument/2006/relationships/audio" Target="../media/media20.mp3"/><Relationship Id="rId26" Type="http://schemas.openxmlformats.org/officeDocument/2006/relationships/image" Target="../media/image26.png"/><Relationship Id="rId3" Type="http://schemas.microsoft.com/office/2007/relationships/media" Target="../media/media6.mp3"/><Relationship Id="rId21" Type="http://schemas.microsoft.com/office/2007/relationships/media" Target="../media/media23.mp3"/><Relationship Id="rId7" Type="http://schemas.microsoft.com/office/2007/relationships/media" Target="../media/media9.mp3"/><Relationship Id="rId12" Type="http://schemas.openxmlformats.org/officeDocument/2006/relationships/audio" Target="../media/media12.mp3"/><Relationship Id="rId17" Type="http://schemas.microsoft.com/office/2007/relationships/media" Target="../media/media20.mp3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6" Type="http://schemas.openxmlformats.org/officeDocument/2006/relationships/audio" Target="../media/media15.mp3"/><Relationship Id="rId20" Type="http://schemas.openxmlformats.org/officeDocument/2006/relationships/audio" Target="../media/media18.mp3"/><Relationship Id="rId1" Type="http://schemas.microsoft.com/office/2007/relationships/media" Target="../media/media7.mp3"/><Relationship Id="rId6" Type="http://schemas.openxmlformats.org/officeDocument/2006/relationships/audio" Target="../media/media11.mp3"/><Relationship Id="rId11" Type="http://schemas.microsoft.com/office/2007/relationships/media" Target="../media/media12.mp3"/><Relationship Id="rId24" Type="http://schemas.openxmlformats.org/officeDocument/2006/relationships/audio" Target="../media/media21.mp3"/><Relationship Id="rId5" Type="http://schemas.microsoft.com/office/2007/relationships/media" Target="../media/media11.mp3"/><Relationship Id="rId15" Type="http://schemas.microsoft.com/office/2007/relationships/media" Target="../media/media15.mp3"/><Relationship Id="rId23" Type="http://schemas.microsoft.com/office/2007/relationships/media" Target="../media/media21.mp3"/><Relationship Id="rId28" Type="http://schemas.openxmlformats.org/officeDocument/2006/relationships/image" Target="../media/image14.png"/><Relationship Id="rId10" Type="http://schemas.openxmlformats.org/officeDocument/2006/relationships/audio" Target="../media/media14.mp3"/><Relationship Id="rId19" Type="http://schemas.microsoft.com/office/2007/relationships/media" Target="../media/media18.mp3"/><Relationship Id="rId4" Type="http://schemas.openxmlformats.org/officeDocument/2006/relationships/audio" Target="../media/media6.mp3"/><Relationship Id="rId9" Type="http://schemas.microsoft.com/office/2007/relationships/media" Target="../media/media14.mp3"/><Relationship Id="rId14" Type="http://schemas.openxmlformats.org/officeDocument/2006/relationships/audio" Target="../media/media17.mp3"/><Relationship Id="rId22" Type="http://schemas.openxmlformats.org/officeDocument/2006/relationships/audio" Target="../media/media23.mp3"/><Relationship Id="rId27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p3"/><Relationship Id="rId13" Type="http://schemas.microsoft.com/office/2007/relationships/media" Target="../media/media23.mp3"/><Relationship Id="rId18" Type="http://schemas.openxmlformats.org/officeDocument/2006/relationships/notesSlide" Target="../notesSlides/notesSlide4.xml"/><Relationship Id="rId3" Type="http://schemas.microsoft.com/office/2007/relationships/media" Target="../media/media25.mp3"/><Relationship Id="rId21" Type="http://schemas.openxmlformats.org/officeDocument/2006/relationships/image" Target="../media/image31.jfif"/><Relationship Id="rId7" Type="http://schemas.microsoft.com/office/2007/relationships/media" Target="../media/media27.mp3"/><Relationship Id="rId12" Type="http://schemas.openxmlformats.org/officeDocument/2006/relationships/audio" Target="../media/media14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6" Type="http://schemas.openxmlformats.org/officeDocument/2006/relationships/audio" Target="../media/media17.mp3"/><Relationship Id="rId20" Type="http://schemas.openxmlformats.org/officeDocument/2006/relationships/image" Target="../media/image30.jfif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11" Type="http://schemas.microsoft.com/office/2007/relationships/media" Target="../media/media14.mp3"/><Relationship Id="rId5" Type="http://schemas.microsoft.com/office/2007/relationships/media" Target="../media/media26.mp3"/><Relationship Id="rId15" Type="http://schemas.microsoft.com/office/2007/relationships/media" Target="../media/media17.mp3"/><Relationship Id="rId23" Type="http://schemas.openxmlformats.org/officeDocument/2006/relationships/image" Target="../media/image14.png"/><Relationship Id="rId10" Type="http://schemas.openxmlformats.org/officeDocument/2006/relationships/audio" Target="../media/media11.mp3"/><Relationship Id="rId19" Type="http://schemas.openxmlformats.org/officeDocument/2006/relationships/image" Target="../media/image29.png"/><Relationship Id="rId4" Type="http://schemas.openxmlformats.org/officeDocument/2006/relationships/audio" Target="../media/media25.mp3"/><Relationship Id="rId9" Type="http://schemas.microsoft.com/office/2007/relationships/media" Target="../media/media11.mp3"/><Relationship Id="rId14" Type="http://schemas.openxmlformats.org/officeDocument/2006/relationships/audio" Target="../media/media23.mp3"/><Relationship Id="rId2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3" Type="http://schemas.microsoft.com/office/2007/relationships/media" Target="../media/media23.mp3"/><Relationship Id="rId7" Type="http://schemas.microsoft.com/office/2007/relationships/media" Target="../media/media17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4.mp3"/><Relationship Id="rId11" Type="http://schemas.openxmlformats.org/officeDocument/2006/relationships/image" Target="../media/image33.png"/><Relationship Id="rId5" Type="http://schemas.microsoft.com/office/2007/relationships/media" Target="../media/media14.mp3"/><Relationship Id="rId10" Type="http://schemas.openxmlformats.org/officeDocument/2006/relationships/image" Target="../media/image14.png"/><Relationship Id="rId4" Type="http://schemas.openxmlformats.org/officeDocument/2006/relationships/audio" Target="../media/media23.mp3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2.xml"/><Relationship Id="rId5" Type="http://schemas.microsoft.com/office/2007/relationships/media" Target="../media/media3.wav"/><Relationship Id="rId15" Type="http://schemas.openxmlformats.org/officeDocument/2006/relationships/image" Target="../media/image13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4.png"/><Relationship Id="rId5" Type="http://schemas.microsoft.com/office/2007/relationships/media" Target="../media/media8.mp3"/><Relationship Id="rId10" Type="http://schemas.openxmlformats.org/officeDocument/2006/relationships/image" Target="../media/image16.png"/><Relationship Id="rId4" Type="http://schemas.openxmlformats.org/officeDocument/2006/relationships/audio" Target="../media/media7.mp3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10" Type="http://schemas.openxmlformats.org/officeDocument/2006/relationships/image" Target="../media/image14.png"/><Relationship Id="rId4" Type="http://schemas.openxmlformats.org/officeDocument/2006/relationships/audio" Target="../media/media10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A6D2CDB-1609-4C21-8EDF-10A029F55F15}"/>
              </a:ext>
            </a:extLst>
          </p:cNvPr>
          <p:cNvSpPr/>
          <p:nvPr/>
        </p:nvSpPr>
        <p:spPr>
          <a:xfrm>
            <a:off x="4866921" y="749112"/>
            <a:ext cx="51950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UP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9EA6FA-7FB2-4EE5-851B-714A861DB074}"/>
              </a:ext>
            </a:extLst>
          </p:cNvPr>
          <p:cNvSpPr/>
          <p:nvPr/>
        </p:nvSpPr>
        <p:spPr>
          <a:xfrm>
            <a:off x="3605217" y="2328773"/>
            <a:ext cx="780829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STARTER </a:t>
            </a:r>
            <a:r>
              <a:rPr kumimoji="0" lang="en-US" sz="72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UNIT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Arial Black" panose="020B0A04020102020204" pitchFamily="34" charset="0"/>
              </a:rPr>
              <a:t>Lesson 3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6F365C-B104-4F63-977F-547E1BCAE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491">
            <a:off x="8250732" y="2136965"/>
            <a:ext cx="952500" cy="95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4FA589-F8C8-4E85-B764-976753C917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5356"/>
            <a:ext cx="2032644" cy="2032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CF26FB-EF55-4F64-8E45-E88F1CA15C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56" t="18195" r="35859" b="10556"/>
          <a:stretch/>
        </p:blipFill>
        <p:spPr>
          <a:xfrm>
            <a:off x="168900" y="485775"/>
            <a:ext cx="3436317" cy="48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07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827B11-A451-4597-987E-0E0DDC3DC50F}"/>
              </a:ext>
            </a:extLst>
          </p:cNvPr>
          <p:cNvSpPr/>
          <p:nvPr/>
        </p:nvSpPr>
        <p:spPr>
          <a:xfrm>
            <a:off x="2251094" y="193655"/>
            <a:ext cx="126348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672A01-B894-40D4-93D1-F564B7531971}"/>
              </a:ext>
            </a:extLst>
          </p:cNvPr>
          <p:cNvSpPr/>
          <p:nvPr/>
        </p:nvSpPr>
        <p:spPr>
          <a:xfrm>
            <a:off x="841950" y="193655"/>
            <a:ext cx="154561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19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1529D4-7593-4B49-BB25-5AD9665E89E4}"/>
              </a:ext>
            </a:extLst>
          </p:cNvPr>
          <p:cNvSpPr/>
          <p:nvPr/>
        </p:nvSpPr>
        <p:spPr>
          <a:xfrm>
            <a:off x="7412179" y="3348365"/>
            <a:ext cx="22199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9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DC005-91CE-48AF-8715-416CDCE24D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141" t="25714" r="32500" b="27143"/>
          <a:stretch/>
        </p:blipFill>
        <p:spPr>
          <a:xfrm>
            <a:off x="6019800" y="326572"/>
            <a:ext cx="4718775" cy="3441563"/>
          </a:xfrm>
          <a:prstGeom prst="rect">
            <a:avLst/>
          </a:prstGeom>
        </p:spPr>
      </p:pic>
      <p:pic>
        <p:nvPicPr>
          <p:cNvPr id="7" name="cow.mp3">
            <a:hlinkClick r:id="" action="ppaction://media"/>
            <a:extLst>
              <a:ext uri="{FF2B5EF4-FFF2-40B4-BE49-F238E27FC236}">
                <a16:creationId xmlns:a16="http://schemas.microsoft.com/office/drawing/2014/main" xmlns="" id="{9E2B042A-702A-451E-955A-8E4010586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88265" y="3329078"/>
            <a:ext cx="406400" cy="406400"/>
          </a:xfrm>
          <a:prstGeom prst="rect">
            <a:avLst/>
          </a:prstGeom>
        </p:spPr>
      </p:pic>
      <p:pic>
        <p:nvPicPr>
          <p:cNvPr id="9" name="Cc">
            <a:hlinkClick r:id="" action="ppaction://media"/>
            <a:extLst>
              <a:ext uri="{FF2B5EF4-FFF2-40B4-BE49-F238E27FC236}">
                <a16:creationId xmlns:a16="http://schemas.microsoft.com/office/drawing/2014/main" xmlns="" id="{8D034A92-1F24-472E-95AA-67597E9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7286" y="3750799"/>
            <a:ext cx="406400" cy="406400"/>
          </a:xfrm>
          <a:prstGeom prst="rect">
            <a:avLst/>
          </a:prstGeom>
        </p:spPr>
      </p:pic>
      <p:pic>
        <p:nvPicPr>
          <p:cNvPr id="10" name=",c,">
            <a:hlinkClick r:id="" action="ppaction://media"/>
            <a:extLst>
              <a:ext uri="{FF2B5EF4-FFF2-40B4-BE49-F238E27FC236}">
                <a16:creationId xmlns:a16="http://schemas.microsoft.com/office/drawing/2014/main" xmlns="" id="{12EB7215-613B-41C5-BE90-89D7C954E4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06400" y="29073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76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827B11-A451-4597-987E-0E0DDC3DC50F}"/>
              </a:ext>
            </a:extLst>
          </p:cNvPr>
          <p:cNvSpPr/>
          <p:nvPr/>
        </p:nvSpPr>
        <p:spPr>
          <a:xfrm>
            <a:off x="2120450" y="193655"/>
            <a:ext cx="152477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672A01-B894-40D4-93D1-F564B7531971}"/>
              </a:ext>
            </a:extLst>
          </p:cNvPr>
          <p:cNvSpPr/>
          <p:nvPr/>
        </p:nvSpPr>
        <p:spPr>
          <a:xfrm>
            <a:off x="737755" y="193655"/>
            <a:ext cx="175400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19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1529D4-7593-4B49-BB25-5AD9665E89E4}"/>
              </a:ext>
            </a:extLst>
          </p:cNvPr>
          <p:cNvSpPr/>
          <p:nvPr/>
        </p:nvSpPr>
        <p:spPr>
          <a:xfrm>
            <a:off x="6271044" y="3727914"/>
            <a:ext cx="38112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9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onkey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7C7E81-2AE6-4372-8FBE-9380FA4E2B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779" t="26984" r="32500" b="25555"/>
          <a:stretch/>
        </p:blipFill>
        <p:spPr>
          <a:xfrm>
            <a:off x="5823857" y="418654"/>
            <a:ext cx="4724401" cy="3530795"/>
          </a:xfrm>
          <a:prstGeom prst="rect">
            <a:avLst/>
          </a:prstGeom>
        </p:spPr>
      </p:pic>
      <p:pic>
        <p:nvPicPr>
          <p:cNvPr id="7" name="donkey.mp3">
            <a:hlinkClick r:id="" action="ppaction://media"/>
            <a:extLst>
              <a:ext uri="{FF2B5EF4-FFF2-40B4-BE49-F238E27FC236}">
                <a16:creationId xmlns:a16="http://schemas.microsoft.com/office/drawing/2014/main" xmlns="" id="{2304B533-F25F-4C90-BF27-1F09E1B9A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3881" y="2387600"/>
            <a:ext cx="406400" cy="406400"/>
          </a:xfrm>
          <a:prstGeom prst="rect">
            <a:avLst/>
          </a:prstGeom>
        </p:spPr>
      </p:pic>
      <p:pic>
        <p:nvPicPr>
          <p:cNvPr id="9" name="Dd">
            <a:hlinkClick r:id="" action="ppaction://media"/>
            <a:extLst>
              <a:ext uri="{FF2B5EF4-FFF2-40B4-BE49-F238E27FC236}">
                <a16:creationId xmlns:a16="http://schemas.microsoft.com/office/drawing/2014/main" xmlns="" id="{23DF83C8-18CF-4656-9A2D-D1CAC13648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61160" y="2926644"/>
            <a:ext cx="406400" cy="406400"/>
          </a:xfrm>
          <a:prstGeom prst="rect">
            <a:avLst/>
          </a:prstGeom>
        </p:spPr>
      </p:pic>
      <p:pic>
        <p:nvPicPr>
          <p:cNvPr id="10" name=",d,">
            <a:hlinkClick r:id="" action="ppaction://media"/>
            <a:extLst>
              <a:ext uri="{FF2B5EF4-FFF2-40B4-BE49-F238E27FC236}">
                <a16:creationId xmlns:a16="http://schemas.microsoft.com/office/drawing/2014/main" xmlns="" id="{62C9F10B-9EBB-4CD4-9907-D89D4EC36B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02" y="1980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42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827B11-A451-4597-987E-0E0DDC3DC50F}"/>
              </a:ext>
            </a:extLst>
          </p:cNvPr>
          <p:cNvSpPr/>
          <p:nvPr/>
        </p:nvSpPr>
        <p:spPr>
          <a:xfrm>
            <a:off x="2155716" y="193655"/>
            <a:ext cx="145424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672A01-B894-40D4-93D1-F564B7531971}"/>
              </a:ext>
            </a:extLst>
          </p:cNvPr>
          <p:cNvSpPr/>
          <p:nvPr/>
        </p:nvSpPr>
        <p:spPr>
          <a:xfrm>
            <a:off x="899658" y="193655"/>
            <a:ext cx="1430200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19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1529D4-7593-4B49-BB25-5AD9665E89E4}"/>
              </a:ext>
            </a:extLst>
          </p:cNvPr>
          <p:cNvSpPr/>
          <p:nvPr/>
        </p:nvSpPr>
        <p:spPr>
          <a:xfrm>
            <a:off x="6591932" y="3749685"/>
            <a:ext cx="28616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9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1EE30D-4225-4591-81FF-10E367E0F3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327" t="26985" r="29327" b="23546"/>
          <a:stretch/>
        </p:blipFill>
        <p:spPr>
          <a:xfrm>
            <a:off x="5502268" y="642256"/>
            <a:ext cx="5041010" cy="3392575"/>
          </a:xfrm>
          <a:prstGeom prst="rect">
            <a:avLst/>
          </a:prstGeom>
        </p:spPr>
      </p:pic>
      <p:pic>
        <p:nvPicPr>
          <p:cNvPr id="10" name="eagle.mp3">
            <a:hlinkClick r:id="" action="ppaction://media"/>
            <a:extLst>
              <a:ext uri="{FF2B5EF4-FFF2-40B4-BE49-F238E27FC236}">
                <a16:creationId xmlns:a16="http://schemas.microsoft.com/office/drawing/2014/main" xmlns="" id="{DD55CBD6-55F5-415C-8390-E42DE1005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0314" y="2915759"/>
            <a:ext cx="406400" cy="406400"/>
          </a:xfrm>
          <a:prstGeom prst="rect">
            <a:avLst/>
          </a:prstGeom>
        </p:spPr>
      </p:pic>
      <p:pic>
        <p:nvPicPr>
          <p:cNvPr id="11" name="Ee">
            <a:hlinkClick r:id="" action="ppaction://media"/>
            <a:extLst>
              <a:ext uri="{FF2B5EF4-FFF2-40B4-BE49-F238E27FC236}">
                <a16:creationId xmlns:a16="http://schemas.microsoft.com/office/drawing/2014/main" xmlns="" id="{F8840DEC-A793-48FB-8E40-A49D2777C8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70128" y="3225800"/>
            <a:ext cx="406400" cy="406400"/>
          </a:xfrm>
          <a:prstGeom prst="rect">
            <a:avLst/>
          </a:prstGeom>
        </p:spPr>
      </p:pic>
      <p:pic>
        <p:nvPicPr>
          <p:cNvPr id="12" name=",e,">
            <a:hlinkClick r:id="" action="ppaction://media"/>
            <a:extLst>
              <a:ext uri="{FF2B5EF4-FFF2-40B4-BE49-F238E27FC236}">
                <a16:creationId xmlns:a16="http://schemas.microsoft.com/office/drawing/2014/main" xmlns="" id="{A18265DA-215A-4F33-A496-CAFCDD468F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71728" y="23494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09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54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827B11-A451-4597-987E-0E0DDC3DC50F}"/>
              </a:ext>
            </a:extLst>
          </p:cNvPr>
          <p:cNvSpPr/>
          <p:nvPr/>
        </p:nvSpPr>
        <p:spPr>
          <a:xfrm>
            <a:off x="2400975" y="193655"/>
            <a:ext cx="96372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672A01-B894-40D4-93D1-F564B7531971}"/>
              </a:ext>
            </a:extLst>
          </p:cNvPr>
          <p:cNvSpPr/>
          <p:nvPr/>
        </p:nvSpPr>
        <p:spPr>
          <a:xfrm>
            <a:off x="936527" y="193655"/>
            <a:ext cx="135646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1529D4-7593-4B49-BB25-5AD9665E89E4}"/>
              </a:ext>
            </a:extLst>
          </p:cNvPr>
          <p:cNvSpPr/>
          <p:nvPr/>
        </p:nvSpPr>
        <p:spPr>
          <a:xfrm>
            <a:off x="7277036" y="3673485"/>
            <a:ext cx="25394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arm</a:t>
            </a:r>
            <a:endParaRPr lang="en-US" sz="9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E28B3D-0C40-42BA-9DC6-8C6C783BF7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500" t="47851" r="6875" b="14815"/>
          <a:stretch/>
        </p:blipFill>
        <p:spPr>
          <a:xfrm>
            <a:off x="5612405" y="274291"/>
            <a:ext cx="5304409" cy="3637309"/>
          </a:xfrm>
          <a:prstGeom prst="rect">
            <a:avLst/>
          </a:prstGeom>
        </p:spPr>
      </p:pic>
      <p:pic>
        <p:nvPicPr>
          <p:cNvPr id="2" name="farm">
            <a:hlinkClick r:id="" action="ppaction://media"/>
            <a:extLst>
              <a:ext uri="{FF2B5EF4-FFF2-40B4-BE49-F238E27FC236}">
                <a16:creationId xmlns:a16="http://schemas.microsoft.com/office/drawing/2014/main" xmlns="" id="{3F5BA2C1-8D6D-47FA-A2CF-727223059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22400" y="2779486"/>
            <a:ext cx="406400" cy="406400"/>
          </a:xfrm>
          <a:prstGeom prst="rect">
            <a:avLst/>
          </a:prstGeom>
        </p:spPr>
      </p:pic>
      <p:pic>
        <p:nvPicPr>
          <p:cNvPr id="3" name="Ff">
            <a:hlinkClick r:id="" action="ppaction://media"/>
            <a:extLst>
              <a:ext uri="{FF2B5EF4-FFF2-40B4-BE49-F238E27FC236}">
                <a16:creationId xmlns:a16="http://schemas.microsoft.com/office/drawing/2014/main" xmlns="" id="{8CB674FB-5819-4041-A349-D4943B8910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93725" y="3229993"/>
            <a:ext cx="406400" cy="406400"/>
          </a:xfrm>
          <a:prstGeom prst="rect">
            <a:avLst/>
          </a:prstGeom>
        </p:spPr>
      </p:pic>
      <p:pic>
        <p:nvPicPr>
          <p:cNvPr id="6" name=",f,">
            <a:hlinkClick r:id="" action="ppaction://media"/>
            <a:extLst>
              <a:ext uri="{FF2B5EF4-FFF2-40B4-BE49-F238E27FC236}">
                <a16:creationId xmlns:a16="http://schemas.microsoft.com/office/drawing/2014/main" xmlns="" id="{DBD73CA1-9B2F-4108-8DC7-F167D3EE97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6925" y="23730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12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19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B8249CE-57DD-46C4-90FE-801B612A5655}"/>
              </a:ext>
            </a:extLst>
          </p:cNvPr>
          <p:cNvSpPr/>
          <p:nvPr/>
        </p:nvSpPr>
        <p:spPr>
          <a:xfrm>
            <a:off x="1917965" y="1759021"/>
            <a:ext cx="89097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LISTEN, POINT AND REPEAT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D1515F-7B48-4C4A-890F-12031F98A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8" b="97778" l="1778" r="95556">
                        <a14:foregroundMark x1="21145" y1="35610" x2="22222" y2="36444"/>
                        <a14:foregroundMark x1="1778" y1="48889" x2="19111" y2="48889"/>
                        <a14:foregroundMark x1="21226" y1="35515" x2="23556" y2="36889"/>
                        <a14:foregroundMark x1="20000" y1="60889" x2="4444" y2="80444"/>
                        <a14:foregroundMark x1="4444" y1="80444" x2="2667" y2="79556"/>
                        <a14:foregroundMark x1="78222" y1="12444" x2="93333" y2="6222"/>
                        <a14:foregroundMark x1="93778" y1="54222" x2="79784" y2="52877"/>
                        <a14:foregroundMark x1="79556" y1="71556" x2="94667" y2="79556"/>
                        <a14:foregroundMark x1="64890" y1="67954" x2="72889" y2="82222"/>
                        <a14:foregroundMark x1="56444" y1="52889" x2="57735" y2="55192"/>
                        <a14:foregroundMark x1="72889" y1="82222" x2="90667" y2="96444"/>
                        <a14:foregroundMark x1="90667" y1="96444" x2="95556" y2="97778"/>
                        <a14:foregroundMark x1="10667" y1="19111" x2="17778" y2="32000"/>
                        <a14:foregroundMark x1="57333" y1="50667" x2="67556" y2="65333"/>
                        <a14:foregroundMark x1="53333" y1="48889" x2="60889" y2="60444"/>
                        <a14:foregroundMark x1="61778" y1="44000" x2="58667" y2="62667"/>
                        <a14:backgroundMark x1="14042" y1="33883" x2="20444" y2="36444"/>
                        <a14:backgroundMark x1="72275" y1="49986" x2="74667" y2="5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23" y="2648290"/>
            <a:ext cx="1561419" cy="1561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E01472C-925C-4C34-AD47-6BEE5CAAF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96" y="2656113"/>
            <a:ext cx="1857734" cy="1857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DE34ED-DF20-4160-B714-C628E3DE1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705" y="2484351"/>
            <a:ext cx="2029496" cy="20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1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9DA90B-D8BC-49A8-AFB6-86F4E596B790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9584" t="34074" r="7416" b="9167"/>
          <a:stretch/>
        </p:blipFill>
        <p:spPr>
          <a:xfrm>
            <a:off x="259875" y="253999"/>
            <a:ext cx="11932125" cy="635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9526A1C-A5DF-4450-83F1-647024F7229F}"/>
              </a:ext>
            </a:extLst>
          </p:cNvPr>
          <p:cNvSpPr/>
          <p:nvPr/>
        </p:nvSpPr>
        <p:spPr>
          <a:xfrm>
            <a:off x="259875" y="-202627"/>
            <a:ext cx="5311432" cy="96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0DF4CC-AE04-42B4-8BF4-D09E4A1A881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00" y="2236346"/>
            <a:ext cx="2185027" cy="1819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66747D-C51C-4B38-AD63-2EEFECD236C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73" y="2418345"/>
            <a:ext cx="2185027" cy="1819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5E64BD-8ACE-4337-8970-B8F05576271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171" y="2519374"/>
            <a:ext cx="2185027" cy="1819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08BB8F-9029-4C3F-B947-D303C683E63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98" y="5241374"/>
            <a:ext cx="2185027" cy="1819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2FC482-5958-47CD-AA6E-8A540B3439C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01" y="4926548"/>
            <a:ext cx="2185027" cy="1819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A1F2F08-1CC3-4FA5-8410-4A981B7E511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30" y="4926547"/>
            <a:ext cx="2185027" cy="1819251"/>
          </a:xfrm>
          <a:prstGeom prst="rect">
            <a:avLst/>
          </a:prstGeom>
        </p:spPr>
      </p:pic>
      <p:pic>
        <p:nvPicPr>
          <p:cNvPr id="4" name=",a,">
            <a:hlinkClick r:id="" action="ppaction://media"/>
            <a:extLst>
              <a:ext uri="{FF2B5EF4-FFF2-40B4-BE49-F238E27FC236}">
                <a16:creationId xmlns:a16="http://schemas.microsoft.com/office/drawing/2014/main" xmlns="" id="{F8045CDF-F554-4B09-B974-AD02F0C8D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22375" y="3436828"/>
            <a:ext cx="406400" cy="406400"/>
          </a:xfrm>
          <a:prstGeom prst="rect">
            <a:avLst/>
          </a:prstGeom>
        </p:spPr>
      </p:pic>
      <p:pic>
        <p:nvPicPr>
          <p:cNvPr id="13" name="ax. mp3">
            <a:hlinkClick r:id="" action="ppaction://media"/>
            <a:extLst>
              <a:ext uri="{FF2B5EF4-FFF2-40B4-BE49-F238E27FC236}">
                <a16:creationId xmlns:a16="http://schemas.microsoft.com/office/drawing/2014/main" xmlns="" id="{C2B74148-9BAF-4A1F-8973-D4C6DC8727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22375" y="3436828"/>
            <a:ext cx="406400" cy="406400"/>
          </a:xfrm>
          <a:prstGeom prst="rect">
            <a:avLst/>
          </a:prstGeom>
        </p:spPr>
      </p:pic>
      <p:pic>
        <p:nvPicPr>
          <p:cNvPr id="14" name=",b,">
            <a:hlinkClick r:id="" action="ppaction://media"/>
            <a:extLst>
              <a:ext uri="{FF2B5EF4-FFF2-40B4-BE49-F238E27FC236}">
                <a16:creationId xmlns:a16="http://schemas.microsoft.com/office/drawing/2014/main" xmlns="" id="{E3B5312B-F922-43BE-A2B9-629A030190E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22375" y="3436828"/>
            <a:ext cx="406400" cy="406400"/>
          </a:xfrm>
          <a:prstGeom prst="rect">
            <a:avLst/>
          </a:prstGeom>
        </p:spPr>
      </p:pic>
      <p:pic>
        <p:nvPicPr>
          <p:cNvPr id="15" name="banana.mp3">
            <a:hlinkClick r:id="" action="ppaction://media"/>
            <a:extLst>
              <a:ext uri="{FF2B5EF4-FFF2-40B4-BE49-F238E27FC236}">
                <a16:creationId xmlns:a16="http://schemas.microsoft.com/office/drawing/2014/main" xmlns="" id="{FA1B2BCF-789A-4397-BB0A-DD1843CCAF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22375" y="3436828"/>
            <a:ext cx="406400" cy="406400"/>
          </a:xfrm>
          <a:prstGeom prst="rect">
            <a:avLst/>
          </a:prstGeom>
        </p:spPr>
      </p:pic>
      <p:pic>
        <p:nvPicPr>
          <p:cNvPr id="16" name=",c,">
            <a:hlinkClick r:id="" action="ppaction://media"/>
            <a:extLst>
              <a:ext uri="{FF2B5EF4-FFF2-40B4-BE49-F238E27FC236}">
                <a16:creationId xmlns:a16="http://schemas.microsoft.com/office/drawing/2014/main" xmlns="" id="{B7B8CACE-4576-4B82-AC64-01AD076648B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22375" y="3436828"/>
            <a:ext cx="406400" cy="406400"/>
          </a:xfrm>
          <a:prstGeom prst="rect">
            <a:avLst/>
          </a:prstGeom>
        </p:spPr>
      </p:pic>
      <p:pic>
        <p:nvPicPr>
          <p:cNvPr id="17" name="cow.mp3">
            <a:hlinkClick r:id="" action="ppaction://media"/>
            <a:extLst>
              <a:ext uri="{FF2B5EF4-FFF2-40B4-BE49-F238E27FC236}">
                <a16:creationId xmlns:a16="http://schemas.microsoft.com/office/drawing/2014/main" xmlns="" id="{F30981F2-89AC-49E1-A983-2EC82313DC3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22375" y="3436828"/>
            <a:ext cx="406400" cy="406400"/>
          </a:xfrm>
          <a:prstGeom prst="rect">
            <a:avLst/>
          </a:prstGeom>
        </p:spPr>
      </p:pic>
      <p:pic>
        <p:nvPicPr>
          <p:cNvPr id="18" name=",d,">
            <a:hlinkClick r:id="" action="ppaction://media"/>
            <a:extLst>
              <a:ext uri="{FF2B5EF4-FFF2-40B4-BE49-F238E27FC236}">
                <a16:creationId xmlns:a16="http://schemas.microsoft.com/office/drawing/2014/main" xmlns="" id="{CC2AC93F-47F2-4B61-B8AD-2F2527DFD43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22375" y="3436828"/>
            <a:ext cx="406400" cy="406400"/>
          </a:xfrm>
          <a:prstGeom prst="rect">
            <a:avLst/>
          </a:prstGeom>
        </p:spPr>
      </p:pic>
      <p:pic>
        <p:nvPicPr>
          <p:cNvPr id="19" name="donkey.mp3">
            <a:hlinkClick r:id="" action="ppaction://media"/>
            <a:extLst>
              <a:ext uri="{FF2B5EF4-FFF2-40B4-BE49-F238E27FC236}">
                <a16:creationId xmlns:a16="http://schemas.microsoft.com/office/drawing/2014/main" xmlns="" id="{2EB243F2-42C2-4D96-8A46-5D4CA0030EB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22375" y="3436828"/>
            <a:ext cx="406400" cy="406400"/>
          </a:xfrm>
          <a:prstGeom prst="rect">
            <a:avLst/>
          </a:prstGeom>
        </p:spPr>
      </p:pic>
      <p:pic>
        <p:nvPicPr>
          <p:cNvPr id="20" name=",e,">
            <a:hlinkClick r:id="" action="ppaction://media"/>
            <a:extLst>
              <a:ext uri="{FF2B5EF4-FFF2-40B4-BE49-F238E27FC236}">
                <a16:creationId xmlns:a16="http://schemas.microsoft.com/office/drawing/2014/main" xmlns="" id="{D4E1B3D1-33E0-47F9-8C8B-2DE832CE6CA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22375" y="3436828"/>
            <a:ext cx="406400" cy="406400"/>
          </a:xfrm>
          <a:prstGeom prst="rect">
            <a:avLst/>
          </a:prstGeom>
        </p:spPr>
      </p:pic>
      <p:pic>
        <p:nvPicPr>
          <p:cNvPr id="21" name="eagle.mp3">
            <a:hlinkClick r:id="" action="ppaction://media"/>
            <a:extLst>
              <a:ext uri="{FF2B5EF4-FFF2-40B4-BE49-F238E27FC236}">
                <a16:creationId xmlns:a16="http://schemas.microsoft.com/office/drawing/2014/main" xmlns="" id="{DBA233E3-D869-4868-AD35-AE52EEA8F92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22375" y="3436828"/>
            <a:ext cx="406400" cy="406400"/>
          </a:xfrm>
          <a:prstGeom prst="rect">
            <a:avLst/>
          </a:prstGeom>
        </p:spPr>
      </p:pic>
      <p:pic>
        <p:nvPicPr>
          <p:cNvPr id="22" name=",f,">
            <a:hlinkClick r:id="" action="ppaction://media"/>
            <a:extLst>
              <a:ext uri="{FF2B5EF4-FFF2-40B4-BE49-F238E27FC236}">
                <a16:creationId xmlns:a16="http://schemas.microsoft.com/office/drawing/2014/main" xmlns="" id="{0002A7D6-60C9-4462-9BAB-392318A49F68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22375" y="3436828"/>
            <a:ext cx="406400" cy="406400"/>
          </a:xfrm>
          <a:prstGeom prst="rect">
            <a:avLst/>
          </a:prstGeom>
        </p:spPr>
      </p:pic>
      <p:pic>
        <p:nvPicPr>
          <p:cNvPr id="23" name="farm">
            <a:hlinkClick r:id="" action="ppaction://media"/>
            <a:extLst>
              <a:ext uri="{FF2B5EF4-FFF2-40B4-BE49-F238E27FC236}">
                <a16:creationId xmlns:a16="http://schemas.microsoft.com/office/drawing/2014/main" xmlns="" id="{74B0D7E8-E2B1-4411-A989-0F3DDE327C60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365832" y="29215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4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82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82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15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38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38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76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46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46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1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42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39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39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85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54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872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72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6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19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96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85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85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87737F-4D59-43AB-A364-E813BDA94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17" t="15259" r="14917" b="23556"/>
          <a:stretch/>
        </p:blipFill>
        <p:spPr>
          <a:xfrm>
            <a:off x="497841" y="360680"/>
            <a:ext cx="10596880" cy="61366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717CCF5-8492-4531-9F26-1E71F5F79028}"/>
              </a:ext>
            </a:extLst>
          </p:cNvPr>
          <p:cNvSpPr/>
          <p:nvPr/>
        </p:nvSpPr>
        <p:spPr>
          <a:xfrm>
            <a:off x="497841" y="360680"/>
            <a:ext cx="5076888" cy="110799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CHANT</a:t>
            </a:r>
          </a:p>
        </p:txBody>
      </p:sp>
    </p:spTree>
    <p:extLst>
      <p:ext uri="{BB962C8B-B14F-4D97-AF65-F5344CB8AC3E}">
        <p14:creationId xmlns:p14="http://schemas.microsoft.com/office/powerpoint/2010/main" val="37082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8B8294-8CE9-4C5D-9B21-A3F992A69CE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0627" t="34988" r="32722" b="28947"/>
          <a:stretch/>
        </p:blipFill>
        <p:spPr>
          <a:xfrm>
            <a:off x="1158027" y="401168"/>
            <a:ext cx="3810868" cy="2109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4E18CD-EE1F-4136-B2D4-A7FFCA7E992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38" y="3254065"/>
            <a:ext cx="3810867" cy="2186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8C1731-8E71-495E-B11D-63B2F8937D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91" y="246354"/>
            <a:ext cx="3808486" cy="2264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6503F3-FA40-4678-8924-7E45320501B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03" y="3314444"/>
            <a:ext cx="2117762" cy="22641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AE13290-774F-418C-B865-CBD112B9ACA0}"/>
              </a:ext>
            </a:extLst>
          </p:cNvPr>
          <p:cNvSpPr/>
          <p:nvPr/>
        </p:nvSpPr>
        <p:spPr>
          <a:xfrm>
            <a:off x="2314817" y="2337183"/>
            <a:ext cx="1183337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547D7A6-F39C-402E-9E02-4A6EBDDC7992}"/>
              </a:ext>
            </a:extLst>
          </p:cNvPr>
          <p:cNvSpPr/>
          <p:nvPr/>
        </p:nvSpPr>
        <p:spPr>
          <a:xfrm>
            <a:off x="7720696" y="5440927"/>
            <a:ext cx="1189749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2BD9E84-A692-42BF-89EF-DCB56461F559}"/>
              </a:ext>
            </a:extLst>
          </p:cNvPr>
          <p:cNvSpPr/>
          <p:nvPr/>
        </p:nvSpPr>
        <p:spPr>
          <a:xfrm>
            <a:off x="7892578" y="2171117"/>
            <a:ext cx="1400512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ard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A5B5490-CCE9-476B-962A-74E133A25440}"/>
              </a:ext>
            </a:extLst>
          </p:cNvPr>
          <p:cNvSpPr/>
          <p:nvPr/>
        </p:nvSpPr>
        <p:spPr>
          <a:xfrm>
            <a:off x="2216662" y="5440927"/>
            <a:ext cx="1239443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og</a:t>
            </a:r>
          </a:p>
        </p:txBody>
      </p:sp>
      <p:pic>
        <p:nvPicPr>
          <p:cNvPr id="16" name="bus.mp3">
            <a:hlinkClick r:id="" action="ppaction://media"/>
            <a:extLst>
              <a:ext uri="{FF2B5EF4-FFF2-40B4-BE49-F238E27FC236}">
                <a16:creationId xmlns:a16="http://schemas.microsoft.com/office/drawing/2014/main" xmlns="" id="{1767F488-0B83-44E5-A1BE-F00558276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90666" y="6858000"/>
            <a:ext cx="406400" cy="406400"/>
          </a:xfrm>
          <a:prstGeom prst="rect">
            <a:avLst/>
          </a:prstGeom>
        </p:spPr>
      </p:pic>
      <p:pic>
        <p:nvPicPr>
          <p:cNvPr id="17" name="fish">
            <a:hlinkClick r:id="" action="ppaction://media"/>
            <a:extLst>
              <a:ext uri="{FF2B5EF4-FFF2-40B4-BE49-F238E27FC236}">
                <a16:creationId xmlns:a16="http://schemas.microsoft.com/office/drawing/2014/main" xmlns="" id="{B05B8C9B-129D-4092-853F-DA2236C622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90666" y="6858000"/>
            <a:ext cx="406400" cy="406400"/>
          </a:xfrm>
          <a:prstGeom prst="rect">
            <a:avLst/>
          </a:prstGeom>
        </p:spPr>
      </p:pic>
      <p:pic>
        <p:nvPicPr>
          <p:cNvPr id="18" name="dog.mp3">
            <a:hlinkClick r:id="" action="ppaction://media"/>
            <a:extLst>
              <a:ext uri="{FF2B5EF4-FFF2-40B4-BE49-F238E27FC236}">
                <a16:creationId xmlns:a16="http://schemas.microsoft.com/office/drawing/2014/main" xmlns="" id="{AFC238C5-6C16-45C3-9393-8EF1E38E82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90666" y="6858000"/>
            <a:ext cx="406400" cy="406400"/>
          </a:xfrm>
          <a:prstGeom prst="rect">
            <a:avLst/>
          </a:prstGeom>
        </p:spPr>
      </p:pic>
      <p:pic>
        <p:nvPicPr>
          <p:cNvPr id="19" name="card.mp3">
            <a:hlinkClick r:id="" action="ppaction://media"/>
            <a:extLst>
              <a:ext uri="{FF2B5EF4-FFF2-40B4-BE49-F238E27FC236}">
                <a16:creationId xmlns:a16="http://schemas.microsoft.com/office/drawing/2014/main" xmlns="" id="{C360E61B-8F99-4DB2-A149-3176B0C9F5F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90666" y="6858000"/>
            <a:ext cx="406400" cy="406400"/>
          </a:xfrm>
          <a:prstGeom prst="rect">
            <a:avLst/>
          </a:prstGeom>
        </p:spPr>
      </p:pic>
      <p:pic>
        <p:nvPicPr>
          <p:cNvPr id="20" name=",b,">
            <a:hlinkClick r:id="" action="ppaction://media"/>
            <a:extLst>
              <a:ext uri="{FF2B5EF4-FFF2-40B4-BE49-F238E27FC236}">
                <a16:creationId xmlns:a16="http://schemas.microsoft.com/office/drawing/2014/main" xmlns="" id="{4AE9E253-2378-4F5D-A7EA-317977AB4A3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90666" y="6858000"/>
            <a:ext cx="406400" cy="406400"/>
          </a:xfrm>
          <a:prstGeom prst="rect">
            <a:avLst/>
          </a:prstGeom>
        </p:spPr>
      </p:pic>
      <p:pic>
        <p:nvPicPr>
          <p:cNvPr id="21" name=",c,">
            <a:hlinkClick r:id="" action="ppaction://media"/>
            <a:extLst>
              <a:ext uri="{FF2B5EF4-FFF2-40B4-BE49-F238E27FC236}">
                <a16:creationId xmlns:a16="http://schemas.microsoft.com/office/drawing/2014/main" xmlns="" id="{82F249EE-FF15-4C36-8A3F-24F03C2759B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90666" y="6858000"/>
            <a:ext cx="406400" cy="406400"/>
          </a:xfrm>
          <a:prstGeom prst="rect">
            <a:avLst/>
          </a:prstGeom>
        </p:spPr>
      </p:pic>
      <p:pic>
        <p:nvPicPr>
          <p:cNvPr id="22" name=",f,">
            <a:hlinkClick r:id="" action="ppaction://media"/>
            <a:extLst>
              <a:ext uri="{FF2B5EF4-FFF2-40B4-BE49-F238E27FC236}">
                <a16:creationId xmlns:a16="http://schemas.microsoft.com/office/drawing/2014/main" xmlns="" id="{50BDA83F-9A7E-4F31-B676-ED0B7DE67A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90666" y="6858000"/>
            <a:ext cx="406400" cy="406400"/>
          </a:xfrm>
          <a:prstGeom prst="rect">
            <a:avLst/>
          </a:prstGeom>
        </p:spPr>
      </p:pic>
      <p:pic>
        <p:nvPicPr>
          <p:cNvPr id="23" name=",d,">
            <a:hlinkClick r:id="" action="ppaction://media"/>
            <a:extLst>
              <a:ext uri="{FF2B5EF4-FFF2-40B4-BE49-F238E27FC236}">
                <a16:creationId xmlns:a16="http://schemas.microsoft.com/office/drawing/2014/main" xmlns="" id="{F13E1691-C96A-4F90-8761-ED6C0538A2E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90666" y="685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0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8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76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68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42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6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19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37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603F6B-98F9-41F5-A831-DF83C0470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,b,">
            <a:hlinkClick r:id="" action="ppaction://media"/>
            <a:extLst>
              <a:ext uri="{FF2B5EF4-FFF2-40B4-BE49-F238E27FC236}">
                <a16:creationId xmlns:a16="http://schemas.microsoft.com/office/drawing/2014/main" xmlns="" id="{326F0E18-3D2E-44AA-BE07-2344D4940DB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000" y="7429500"/>
            <a:ext cx="406400" cy="406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AFF4D2-C8E6-4F2F-8FCF-788FFA3E5E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167" t="24652" r="11166" b="17333"/>
          <a:stretch/>
        </p:blipFill>
        <p:spPr>
          <a:xfrm>
            <a:off x="381000" y="264159"/>
            <a:ext cx="11501120" cy="601471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6878F51A-ACE0-4AB2-AC09-CEA217680995}"/>
              </a:ext>
            </a:extLst>
          </p:cNvPr>
          <p:cNvSpPr/>
          <p:nvPr/>
        </p:nvSpPr>
        <p:spPr>
          <a:xfrm>
            <a:off x="1727200" y="3891279"/>
            <a:ext cx="914400" cy="1026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A1E3A85-50D7-42D7-910F-0FA7DE11CCF4}"/>
              </a:ext>
            </a:extLst>
          </p:cNvPr>
          <p:cNvSpPr/>
          <p:nvPr/>
        </p:nvSpPr>
        <p:spPr>
          <a:xfrm>
            <a:off x="8155214" y="3182395"/>
            <a:ext cx="914400" cy="1026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C891641-6033-42DA-97BE-02C77FA3DDEB}"/>
              </a:ext>
            </a:extLst>
          </p:cNvPr>
          <p:cNvSpPr/>
          <p:nvPr/>
        </p:nvSpPr>
        <p:spPr>
          <a:xfrm>
            <a:off x="4450080" y="2245359"/>
            <a:ext cx="914400" cy="1026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B802D15-B39C-4271-A427-CC7252B272F7}"/>
              </a:ext>
            </a:extLst>
          </p:cNvPr>
          <p:cNvSpPr/>
          <p:nvPr/>
        </p:nvSpPr>
        <p:spPr>
          <a:xfrm>
            <a:off x="10896600" y="4404359"/>
            <a:ext cx="914400" cy="1026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,f,">
            <a:hlinkClick r:id="" action="ppaction://media"/>
            <a:extLst>
              <a:ext uri="{FF2B5EF4-FFF2-40B4-BE49-F238E27FC236}">
                <a16:creationId xmlns:a16="http://schemas.microsoft.com/office/drawing/2014/main" xmlns="" id="{918C8FE4-4562-459A-AE3C-116D81A6DF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000" y="6858000"/>
            <a:ext cx="406400" cy="406400"/>
          </a:xfrm>
          <a:prstGeom prst="rect">
            <a:avLst/>
          </a:prstGeom>
        </p:spPr>
      </p:pic>
      <p:pic>
        <p:nvPicPr>
          <p:cNvPr id="11" name=",c,">
            <a:hlinkClick r:id="" action="ppaction://media"/>
            <a:extLst>
              <a:ext uri="{FF2B5EF4-FFF2-40B4-BE49-F238E27FC236}">
                <a16:creationId xmlns:a16="http://schemas.microsoft.com/office/drawing/2014/main" xmlns="" id="{5870D9DC-4EB6-47C6-A493-49A8D85503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000" y="6858000"/>
            <a:ext cx="406400" cy="406400"/>
          </a:xfrm>
          <a:prstGeom prst="rect">
            <a:avLst/>
          </a:prstGeom>
        </p:spPr>
      </p:pic>
      <p:pic>
        <p:nvPicPr>
          <p:cNvPr id="12" name=",d,">
            <a:hlinkClick r:id="" action="ppaction://media"/>
            <a:extLst>
              <a:ext uri="{FF2B5EF4-FFF2-40B4-BE49-F238E27FC236}">
                <a16:creationId xmlns:a16="http://schemas.microsoft.com/office/drawing/2014/main" xmlns="" id="{22227A73-5235-430A-834B-632CC6C1E54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000" y="685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3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15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19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6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42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6BC3B5-C560-417C-8554-C56121441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r="22328" b="5731"/>
          <a:stretch/>
        </p:blipFill>
        <p:spPr>
          <a:xfrm rot="20937744">
            <a:off x="3290706" y="159142"/>
            <a:ext cx="5365626" cy="53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4EF69-18A1-4AE7-BC5F-1B7836B97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0568A2-C4FB-4306-878F-D37B55686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2D4D381-66B5-4E98-BD93-1EE783479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64" y="365125"/>
            <a:ext cx="5967136" cy="5445012"/>
          </a:xfrm>
        </p:spPr>
      </p:pic>
    </p:spTree>
    <p:extLst>
      <p:ext uri="{BB962C8B-B14F-4D97-AF65-F5344CB8AC3E}">
        <p14:creationId xmlns:p14="http://schemas.microsoft.com/office/powerpoint/2010/main" val="18978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AE2D77-FBDE-4854-8391-22582D018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61" y="561874"/>
            <a:ext cx="7457440" cy="55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9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000E21-9191-4485-A329-9A439D560AC5}"/>
              </a:ext>
            </a:extLst>
          </p:cNvPr>
          <p:cNvSpPr/>
          <p:nvPr/>
        </p:nvSpPr>
        <p:spPr>
          <a:xfrm>
            <a:off x="2189227" y="482489"/>
            <a:ext cx="8211095" cy="14465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MUSICAL CHAIRS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5BC4F8-BBBE-497F-A783-E3885FF796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99" t="26620" r="54168" b="5325"/>
          <a:stretch/>
        </p:blipFill>
        <p:spPr>
          <a:xfrm>
            <a:off x="3521751" y="2092325"/>
            <a:ext cx="5546049" cy="44929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289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6BC3B5-C560-417C-8554-C56121441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r="22328" b="5731"/>
          <a:stretch/>
        </p:blipFill>
        <p:spPr>
          <a:xfrm rot="20937744">
            <a:off x="3290706" y="159142"/>
            <a:ext cx="5365626" cy="53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F597036-347F-4B66-9A33-72222DE26E2D}"/>
              </a:ext>
            </a:extLst>
          </p:cNvPr>
          <p:cNvGrpSpPr/>
          <p:nvPr/>
        </p:nvGrpSpPr>
        <p:grpSpPr>
          <a:xfrm>
            <a:off x="1208315" y="93484"/>
            <a:ext cx="6651172" cy="6859877"/>
            <a:chOff x="1208315" y="93484"/>
            <a:chExt cx="6651172" cy="68598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545208AB-9002-499A-AD9B-74C08226F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3125" t="23967" r="40625" b="7779"/>
            <a:stretch/>
          </p:blipFill>
          <p:spPr>
            <a:xfrm>
              <a:off x="1382486" y="93484"/>
              <a:ext cx="6477001" cy="685987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B86BD62D-EF87-46C4-AADC-48B7A2EB4C38}"/>
                </a:ext>
              </a:extLst>
            </p:cNvPr>
            <p:cNvSpPr/>
            <p:nvPr/>
          </p:nvSpPr>
          <p:spPr>
            <a:xfrm>
              <a:off x="5747655" y="93484"/>
              <a:ext cx="2111832" cy="483459"/>
            </a:xfrm>
            <a:prstGeom prst="rect">
              <a:avLst/>
            </a:prstGeom>
            <a:solidFill>
              <a:srgbClr val="B4E2F2"/>
            </a:solidFill>
            <a:ln>
              <a:solidFill>
                <a:srgbClr val="B4E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6E157A3C-0A95-424A-9E81-293CB397338F}"/>
                </a:ext>
              </a:extLst>
            </p:cNvPr>
            <p:cNvSpPr/>
            <p:nvPr/>
          </p:nvSpPr>
          <p:spPr>
            <a:xfrm>
              <a:off x="7239000" y="576943"/>
              <a:ext cx="620487" cy="1556656"/>
            </a:xfrm>
            <a:prstGeom prst="rect">
              <a:avLst/>
            </a:prstGeom>
            <a:solidFill>
              <a:srgbClr val="B4E2F2"/>
            </a:solidFill>
            <a:ln>
              <a:solidFill>
                <a:srgbClr val="B4E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7D945857-F195-48A5-BFCE-63A065606397}"/>
                </a:ext>
              </a:extLst>
            </p:cNvPr>
            <p:cNvSpPr/>
            <p:nvPr/>
          </p:nvSpPr>
          <p:spPr>
            <a:xfrm>
              <a:off x="1382486" y="576943"/>
              <a:ext cx="1328057" cy="381000"/>
            </a:xfrm>
            <a:prstGeom prst="rect">
              <a:avLst/>
            </a:prstGeom>
            <a:solidFill>
              <a:srgbClr val="B4E2F2"/>
            </a:solidFill>
            <a:ln>
              <a:solidFill>
                <a:srgbClr val="B4E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0A8344B-2C6A-43CD-A7E0-D5795EA93715}"/>
                </a:ext>
              </a:extLst>
            </p:cNvPr>
            <p:cNvSpPr/>
            <p:nvPr/>
          </p:nvSpPr>
          <p:spPr>
            <a:xfrm>
              <a:off x="1208315" y="5932714"/>
              <a:ext cx="1328057" cy="598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87D89A-2644-42F6-98BD-AACEBF935B9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9196" t="43016" r="26875" b="7498"/>
          <a:stretch/>
        </p:blipFill>
        <p:spPr>
          <a:xfrm>
            <a:off x="8752115" y="462117"/>
            <a:ext cx="3200399" cy="63958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FA922BC-D00C-4167-BD58-AB77D3B3C47A}"/>
              </a:ext>
            </a:extLst>
          </p:cNvPr>
          <p:cNvSpPr/>
          <p:nvPr/>
        </p:nvSpPr>
        <p:spPr>
          <a:xfrm>
            <a:off x="3189515" y="1948544"/>
            <a:ext cx="3037114" cy="2721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3154FFC-1AB7-4C9C-80B3-DBD50BA1CC9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667" b="65093" l="35677" r="46667">
                        <a14:foregroundMark x1="46042" y1="48056" x2="46667" y2="46759"/>
                        <a14:foregroundMark x1="36449" y1="64793" x2="36406" y2="64907"/>
                        <a14:foregroundMark x1="37138" y1="62957" x2="36586" y2="64427"/>
                        <a14:foregroundMark x1="35677" y1="65093" x2="36042" y2="64444"/>
                        <a14:backgroundMark x1="43802" y1="48519" x2="38906" y2="53333"/>
                        <a14:backgroundMark x1="38906" y1="53333" x2="38906" y2="53333"/>
                        <a14:backgroundMark x1="35208" y1="45370" x2="40156" y2="46389"/>
                        <a14:backgroundMark x1="40156" y1="46389" x2="42865" y2="45648"/>
                        <a14:backgroundMark x1="42865" y1="45648" x2="41615" y2="51852"/>
                        <a14:backgroundMark x1="41615" y1="51852" x2="36042" y2="61389"/>
                        <a14:backgroundMark x1="36042" y1="61389" x2="35990" y2="46204"/>
                        <a14:backgroundMark x1="46927" y1="50000" x2="38698" y2="64630"/>
                        <a14:backgroundMark x1="38698" y1="64630" x2="44792" y2="65833"/>
                        <a14:backgroundMark x1="44792" y1="65833" x2="47031" y2="62593"/>
                        <a14:backgroundMark x1="47031" y1="62593" x2="47500" y2="50463"/>
                        <a14:backgroundMark x1="47500" y1="50463" x2="47240" y2="50000"/>
                      </a14:backgroundRemoval>
                    </a14:imgEffect>
                  </a14:imgLayer>
                </a14:imgProps>
              </a:ext>
            </a:extLst>
          </a:blip>
          <a:srcRect l="35310" t="44807" r="52445" b="34505"/>
          <a:stretch/>
        </p:blipFill>
        <p:spPr>
          <a:xfrm>
            <a:off x="3559629" y="2188029"/>
            <a:ext cx="2188028" cy="20791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AF93AC-E685-4CC3-9161-6B8EB884AE3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667" b="65093" l="35677" r="46667">
                        <a14:foregroundMark x1="46042" y1="48056" x2="46667" y2="46759"/>
                        <a14:foregroundMark x1="36449" y1="64793" x2="36406" y2="64907"/>
                        <a14:foregroundMark x1="37138" y1="62957" x2="36586" y2="64427"/>
                        <a14:foregroundMark x1="35677" y1="65093" x2="36042" y2="64444"/>
                        <a14:backgroundMark x1="43802" y1="48519" x2="38906" y2="53333"/>
                        <a14:backgroundMark x1="38906" y1="53333" x2="38906" y2="53333"/>
                        <a14:backgroundMark x1="35208" y1="45370" x2="40156" y2="46389"/>
                        <a14:backgroundMark x1="40156" y1="46389" x2="42865" y2="45648"/>
                        <a14:backgroundMark x1="42865" y1="45648" x2="41615" y2="51852"/>
                        <a14:backgroundMark x1="41615" y1="51852" x2="36042" y2="61389"/>
                        <a14:backgroundMark x1="36042" y1="61389" x2="35990" y2="46204"/>
                        <a14:backgroundMark x1="46927" y1="50000" x2="38698" y2="64630"/>
                        <a14:backgroundMark x1="38698" y1="64630" x2="44792" y2="65833"/>
                        <a14:backgroundMark x1="44792" y1="65833" x2="47031" y2="62593"/>
                        <a14:backgroundMark x1="47031" y1="62593" x2="47500" y2="50463"/>
                        <a14:backgroundMark x1="47500" y1="50463" x2="47240" y2="50000"/>
                      </a14:backgroundRemoval>
                    </a14:imgEffect>
                  </a14:imgLayer>
                </a14:imgProps>
              </a:ext>
            </a:extLst>
          </a:blip>
          <a:srcRect l="35310" t="44807" r="52445" b="34505"/>
          <a:stretch/>
        </p:blipFill>
        <p:spPr>
          <a:xfrm rot="5400000">
            <a:off x="3570514" y="2188028"/>
            <a:ext cx="2188028" cy="2079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45BABB1-2DC7-4493-9014-3ADCD1714BC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667" b="65093" l="35677" r="46667">
                        <a14:foregroundMark x1="46042" y1="48056" x2="46667" y2="46759"/>
                        <a14:foregroundMark x1="36449" y1="64793" x2="36406" y2="64907"/>
                        <a14:foregroundMark x1="37138" y1="62957" x2="36586" y2="64427"/>
                        <a14:foregroundMark x1="35677" y1="65093" x2="36042" y2="64444"/>
                        <a14:backgroundMark x1="43802" y1="48519" x2="38906" y2="53333"/>
                        <a14:backgroundMark x1="38906" y1="53333" x2="38906" y2="53333"/>
                        <a14:backgroundMark x1="35208" y1="45370" x2="40156" y2="46389"/>
                        <a14:backgroundMark x1="40156" y1="46389" x2="42865" y2="45648"/>
                        <a14:backgroundMark x1="42865" y1="45648" x2="41615" y2="51852"/>
                        <a14:backgroundMark x1="41615" y1="51852" x2="36042" y2="61389"/>
                        <a14:backgroundMark x1="36042" y1="61389" x2="35990" y2="46204"/>
                        <a14:backgroundMark x1="46927" y1="50000" x2="38698" y2="64630"/>
                        <a14:backgroundMark x1="38698" y1="64630" x2="44792" y2="65833"/>
                        <a14:backgroundMark x1="44792" y1="65833" x2="47031" y2="62593"/>
                        <a14:backgroundMark x1="47031" y1="62593" x2="47500" y2="50463"/>
                        <a14:backgroundMark x1="47500" y1="50463" x2="47240" y2="50000"/>
                      </a14:backgroundRemoval>
                    </a14:imgEffect>
                  </a14:imgLayer>
                </a14:imgProps>
              </a:ext>
            </a:extLst>
          </a:blip>
          <a:srcRect l="35310" t="44807" r="52445" b="34505"/>
          <a:stretch/>
        </p:blipFill>
        <p:spPr>
          <a:xfrm rot="16200000">
            <a:off x="3505200" y="2235709"/>
            <a:ext cx="2188028" cy="20791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65C51F2-A6FF-40CC-A9C3-3FF6C68A31F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667" b="65093" l="35677" r="46667">
                        <a14:foregroundMark x1="46042" y1="48056" x2="46667" y2="46759"/>
                        <a14:foregroundMark x1="36449" y1="64793" x2="36406" y2="64907"/>
                        <a14:foregroundMark x1="37138" y1="62957" x2="36586" y2="64427"/>
                        <a14:foregroundMark x1="35677" y1="65093" x2="36042" y2="64444"/>
                        <a14:backgroundMark x1="43802" y1="48519" x2="38906" y2="53333"/>
                        <a14:backgroundMark x1="38906" y1="53333" x2="38906" y2="53333"/>
                        <a14:backgroundMark x1="35208" y1="45370" x2="40156" y2="46389"/>
                        <a14:backgroundMark x1="40156" y1="46389" x2="42865" y2="45648"/>
                        <a14:backgroundMark x1="42865" y1="45648" x2="41615" y2="51852"/>
                        <a14:backgroundMark x1="41615" y1="51852" x2="36042" y2="61389"/>
                        <a14:backgroundMark x1="36042" y1="61389" x2="35990" y2="46204"/>
                        <a14:backgroundMark x1="46927" y1="50000" x2="38698" y2="64630"/>
                        <a14:backgroundMark x1="38698" y1="64630" x2="44792" y2="65833"/>
                        <a14:backgroundMark x1="44792" y1="65833" x2="47031" y2="62593"/>
                        <a14:backgroundMark x1="47031" y1="62593" x2="47500" y2="50463"/>
                        <a14:backgroundMark x1="47500" y1="50463" x2="47240" y2="50000"/>
                      </a14:backgroundRemoval>
                    </a14:imgEffect>
                  </a14:imgLayer>
                </a14:imgProps>
              </a:ext>
            </a:extLst>
          </a:blip>
          <a:srcRect l="35310" t="44807" r="52445" b="34505"/>
          <a:stretch/>
        </p:blipFill>
        <p:spPr>
          <a:xfrm>
            <a:off x="3559627" y="2211869"/>
            <a:ext cx="2188028" cy="2079171"/>
          </a:xfrm>
          <a:prstGeom prst="rect">
            <a:avLst/>
          </a:prstGeom>
        </p:spPr>
      </p:pic>
      <p:pic>
        <p:nvPicPr>
          <p:cNvPr id="26" name="pencil_case_1_us_1">
            <a:hlinkClick r:id="" action="ppaction://media"/>
            <a:extLst>
              <a:ext uri="{FF2B5EF4-FFF2-40B4-BE49-F238E27FC236}">
                <a16:creationId xmlns:a16="http://schemas.microsoft.com/office/drawing/2014/main" xmlns="" id="{74F43B03-B353-4D7F-95B2-7EECB139A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2485" y="6858000"/>
            <a:ext cx="406400" cy="406400"/>
          </a:xfrm>
          <a:prstGeom prst="rect">
            <a:avLst/>
          </a:prstGeom>
        </p:spPr>
      </p:pic>
      <p:pic>
        <p:nvPicPr>
          <p:cNvPr id="27" name="PENCIL SHARPERNER">
            <a:hlinkClick r:id="" action="ppaction://media"/>
            <a:extLst>
              <a:ext uri="{FF2B5EF4-FFF2-40B4-BE49-F238E27FC236}">
                <a16:creationId xmlns:a16="http://schemas.microsoft.com/office/drawing/2014/main" xmlns="" id="{AA7AF128-D232-442B-A43F-8D1D58C48A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3915" y="6953361"/>
            <a:ext cx="406400" cy="406400"/>
          </a:xfrm>
          <a:prstGeom prst="rect">
            <a:avLst/>
          </a:prstGeom>
        </p:spPr>
      </p:pic>
      <p:pic>
        <p:nvPicPr>
          <p:cNvPr id="28" name="COLORED_PENCILS (1)">
            <a:hlinkClick r:id="" action="ppaction://media"/>
            <a:extLst>
              <a:ext uri="{FF2B5EF4-FFF2-40B4-BE49-F238E27FC236}">
                <a16:creationId xmlns:a16="http://schemas.microsoft.com/office/drawing/2014/main" xmlns="" id="{AFFC72C8-FCF0-445E-A3B3-379FC5056B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03515" y="6953361"/>
            <a:ext cx="406400" cy="406400"/>
          </a:xfrm>
          <a:prstGeom prst="rect">
            <a:avLst/>
          </a:prstGeom>
        </p:spPr>
      </p:pic>
      <p:pic>
        <p:nvPicPr>
          <p:cNvPr id="29" name="601c5ccf-eb69-4835-8a98-32ab0a0c72b6">
            <a:hlinkClick r:id="" action="ppaction://media"/>
            <a:extLst>
              <a:ext uri="{FF2B5EF4-FFF2-40B4-BE49-F238E27FC236}">
                <a16:creationId xmlns:a16="http://schemas.microsoft.com/office/drawing/2014/main" xmlns="" id="{AD777CD8-1C26-43D6-A862-DB25A25891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13115" y="7019535"/>
            <a:ext cx="406400" cy="406400"/>
          </a:xfrm>
          <a:prstGeom prst="rect">
            <a:avLst/>
          </a:prstGeom>
        </p:spPr>
      </p:pic>
      <p:pic>
        <p:nvPicPr>
          <p:cNvPr id="30" name="7442edfc-8389-494d-a306-7e156d6fef19">
            <a:hlinkClick r:id="" action="ppaction://media"/>
            <a:extLst>
              <a:ext uri="{FF2B5EF4-FFF2-40B4-BE49-F238E27FC236}">
                <a16:creationId xmlns:a16="http://schemas.microsoft.com/office/drawing/2014/main" xmlns="" id="{55FC2AE6-1286-4062-9E6C-82D3124F97C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40856" y="71239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1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1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9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93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0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6BC3B5-C560-417C-8554-C56121441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r="22328" b="5731"/>
          <a:stretch/>
        </p:blipFill>
        <p:spPr>
          <a:xfrm rot="20937744">
            <a:off x="3290706" y="159142"/>
            <a:ext cx="5365626" cy="53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25083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3EDF780-EA82-415A-8AB0-B0ED157EF35A}"/>
              </a:ext>
            </a:extLst>
          </p:cNvPr>
          <p:cNvSpPr/>
          <p:nvPr/>
        </p:nvSpPr>
        <p:spPr>
          <a:xfrm>
            <a:off x="256228" y="1289713"/>
            <a:ext cx="11679544" cy="30469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LESSON 3: </a:t>
            </a:r>
            <a:b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SOUNDS AND LETTERS</a:t>
            </a:r>
          </a:p>
        </p:txBody>
      </p:sp>
    </p:spTree>
    <p:extLst>
      <p:ext uri="{BB962C8B-B14F-4D97-AF65-F5344CB8AC3E}">
        <p14:creationId xmlns:p14="http://schemas.microsoft.com/office/powerpoint/2010/main" val="8913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827B11-A451-4597-987E-0E0DDC3DC50F}"/>
              </a:ext>
            </a:extLst>
          </p:cNvPr>
          <p:cNvSpPr/>
          <p:nvPr/>
        </p:nvSpPr>
        <p:spPr>
          <a:xfrm>
            <a:off x="2178957" y="193655"/>
            <a:ext cx="140775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672A01-B894-40D4-93D1-F564B7531971}"/>
              </a:ext>
            </a:extLst>
          </p:cNvPr>
          <p:cNvSpPr/>
          <p:nvPr/>
        </p:nvSpPr>
        <p:spPr>
          <a:xfrm>
            <a:off x="723965" y="193655"/>
            <a:ext cx="166103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1529D4-7593-4B49-BB25-5AD9665E89E4}"/>
              </a:ext>
            </a:extLst>
          </p:cNvPr>
          <p:cNvSpPr/>
          <p:nvPr/>
        </p:nvSpPr>
        <p:spPr>
          <a:xfrm>
            <a:off x="6626312" y="2215774"/>
            <a:ext cx="249016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6E6A8E-D8CF-464E-AABC-D8F919ACA8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419" t="38889" r="30268" b="17778"/>
          <a:stretch/>
        </p:blipFill>
        <p:spPr>
          <a:xfrm>
            <a:off x="5644115" y="193655"/>
            <a:ext cx="4915028" cy="2971800"/>
          </a:xfrm>
          <a:prstGeom prst="rect">
            <a:avLst/>
          </a:prstGeom>
        </p:spPr>
      </p:pic>
      <p:pic>
        <p:nvPicPr>
          <p:cNvPr id="7" name="ax. mp3">
            <a:hlinkClick r:id="" action="ppaction://media"/>
            <a:extLst>
              <a:ext uri="{FF2B5EF4-FFF2-40B4-BE49-F238E27FC236}">
                <a16:creationId xmlns:a16="http://schemas.microsoft.com/office/drawing/2014/main" xmlns="" id="{4819FB20-A703-45BB-9365-EBFD9B740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3840" y="2605314"/>
            <a:ext cx="406400" cy="406400"/>
          </a:xfrm>
          <a:prstGeom prst="rect">
            <a:avLst/>
          </a:prstGeom>
        </p:spPr>
      </p:pic>
      <p:pic>
        <p:nvPicPr>
          <p:cNvPr id="9" name=",a,">
            <a:hlinkClick r:id="" action="ppaction://media"/>
            <a:extLst>
              <a:ext uri="{FF2B5EF4-FFF2-40B4-BE49-F238E27FC236}">
                <a16:creationId xmlns:a16="http://schemas.microsoft.com/office/drawing/2014/main" xmlns="" id="{41CBD6C8-A8B7-417C-B944-6B11A7255B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52954" y="1919514"/>
            <a:ext cx="406400" cy="406400"/>
          </a:xfrm>
          <a:prstGeom prst="rect">
            <a:avLst/>
          </a:prstGeom>
        </p:spPr>
      </p:pic>
      <p:pic>
        <p:nvPicPr>
          <p:cNvPr id="10" name="Aa">
            <a:hlinkClick r:id="" action="ppaction://media"/>
            <a:extLst>
              <a:ext uri="{FF2B5EF4-FFF2-40B4-BE49-F238E27FC236}">
                <a16:creationId xmlns:a16="http://schemas.microsoft.com/office/drawing/2014/main" xmlns="" id="{CBDE9136-65BE-4488-BFE1-91015D5BB2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6376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97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12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827B11-A451-4597-987E-0E0DDC3DC50F}"/>
              </a:ext>
            </a:extLst>
          </p:cNvPr>
          <p:cNvSpPr/>
          <p:nvPr/>
        </p:nvSpPr>
        <p:spPr>
          <a:xfrm>
            <a:off x="2120448" y="193655"/>
            <a:ext cx="152477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19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672A01-B894-40D4-93D1-F564B7531971}"/>
              </a:ext>
            </a:extLst>
          </p:cNvPr>
          <p:cNvSpPr/>
          <p:nvPr/>
        </p:nvSpPr>
        <p:spPr>
          <a:xfrm>
            <a:off x="768048" y="193655"/>
            <a:ext cx="157286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1529D4-7593-4B49-BB25-5AD9665E89E4}"/>
              </a:ext>
            </a:extLst>
          </p:cNvPr>
          <p:cNvSpPr/>
          <p:nvPr/>
        </p:nvSpPr>
        <p:spPr>
          <a:xfrm>
            <a:off x="6096000" y="3348365"/>
            <a:ext cx="38972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9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9C511F-1EFF-4FE1-97F5-D805632F94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054" t="27301" r="28661" b="30635"/>
          <a:stretch/>
        </p:blipFill>
        <p:spPr>
          <a:xfrm>
            <a:off x="5127170" y="544285"/>
            <a:ext cx="5399315" cy="2884715"/>
          </a:xfrm>
          <a:prstGeom prst="rect">
            <a:avLst/>
          </a:prstGeom>
        </p:spPr>
      </p:pic>
      <p:pic>
        <p:nvPicPr>
          <p:cNvPr id="7" name="banana.mp3">
            <a:hlinkClick r:id="" action="ppaction://media"/>
            <a:extLst>
              <a:ext uri="{FF2B5EF4-FFF2-40B4-BE49-F238E27FC236}">
                <a16:creationId xmlns:a16="http://schemas.microsoft.com/office/drawing/2014/main" xmlns="" id="{72C9E0A7-1484-4866-9DBE-46FF8879C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4314" y="3929995"/>
            <a:ext cx="406400" cy="406400"/>
          </a:xfrm>
          <a:prstGeom prst="rect">
            <a:avLst/>
          </a:prstGeom>
        </p:spPr>
      </p:pic>
      <p:pic>
        <p:nvPicPr>
          <p:cNvPr id="9" name="Bb">
            <a:hlinkClick r:id="" action="ppaction://media"/>
            <a:extLst>
              <a:ext uri="{FF2B5EF4-FFF2-40B4-BE49-F238E27FC236}">
                <a16:creationId xmlns:a16="http://schemas.microsoft.com/office/drawing/2014/main" xmlns="" id="{EA365814-8308-48FB-8C02-6E9E42E5B5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82524" y="2257450"/>
            <a:ext cx="406400" cy="406400"/>
          </a:xfrm>
          <a:prstGeom prst="rect">
            <a:avLst/>
          </a:prstGeom>
        </p:spPr>
      </p:pic>
      <p:pic>
        <p:nvPicPr>
          <p:cNvPr id="10" name=",b,">
            <a:hlinkClick r:id="" action="ppaction://media"/>
            <a:extLst>
              <a:ext uri="{FF2B5EF4-FFF2-40B4-BE49-F238E27FC236}">
                <a16:creationId xmlns:a16="http://schemas.microsoft.com/office/drawing/2014/main" xmlns="" id="{5B42F218-4346-4E56-9D7B-0EFE29BFFA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1114" y="28149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15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177</Words>
  <Application>Microsoft Office PowerPoint</Application>
  <PresentationFormat>Widescreen</PresentationFormat>
  <Paragraphs>47</Paragraphs>
  <Slides>20</Slides>
  <Notes>5</Notes>
  <HiddenSlides>0</HiddenSlides>
  <MMClips>47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Calibri Light</vt:lpstr>
      <vt:lpstr>Calibri</vt:lpstr>
      <vt:lpstr>Times New Roman</vt:lpstr>
      <vt:lpstr>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USER</cp:lastModifiedBy>
  <cp:revision>68</cp:revision>
  <dcterms:created xsi:type="dcterms:W3CDTF">2021-09-09T01:49:05Z</dcterms:created>
  <dcterms:modified xsi:type="dcterms:W3CDTF">2022-01-21T02:59:52Z</dcterms:modified>
</cp:coreProperties>
</file>